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9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1" indent="0" algn="ctr">
              <a:buNone/>
              <a:defRPr sz="1600"/>
            </a:lvl4pPr>
            <a:lvl5pPr marL="1828695" indent="0" algn="ctr">
              <a:buNone/>
              <a:defRPr sz="1600"/>
            </a:lvl5pPr>
            <a:lvl6pPr marL="2285869" indent="0" algn="ctr">
              <a:buNone/>
              <a:defRPr sz="1600"/>
            </a:lvl6pPr>
            <a:lvl7pPr marL="2743043" indent="0" algn="ctr">
              <a:buNone/>
              <a:defRPr sz="1600"/>
            </a:lvl7pPr>
            <a:lvl8pPr marL="3200217" indent="0" algn="ctr">
              <a:buNone/>
              <a:defRPr sz="1600"/>
            </a:lvl8pPr>
            <a:lvl9pPr marL="365739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6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7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16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344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6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33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0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29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9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8" indent="0">
              <a:buNone/>
              <a:defRPr sz="1200"/>
            </a:lvl3pPr>
            <a:lvl4pPr marL="1371521" indent="0">
              <a:buNone/>
              <a:defRPr sz="1000"/>
            </a:lvl4pPr>
            <a:lvl5pPr marL="1828695" indent="0">
              <a:buNone/>
              <a:defRPr sz="1000"/>
            </a:lvl5pPr>
            <a:lvl6pPr marL="2285869" indent="0">
              <a:buNone/>
              <a:defRPr sz="1000"/>
            </a:lvl6pPr>
            <a:lvl7pPr marL="2743043" indent="0">
              <a:buNone/>
              <a:defRPr sz="1000"/>
            </a:lvl7pPr>
            <a:lvl8pPr marL="3200217" indent="0">
              <a:buNone/>
              <a:defRPr sz="1000"/>
            </a:lvl8pPr>
            <a:lvl9pPr marL="365739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52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4" indent="0">
              <a:buNone/>
              <a:defRPr sz="2800"/>
            </a:lvl2pPr>
            <a:lvl3pPr marL="914348" indent="0">
              <a:buNone/>
              <a:defRPr sz="2400"/>
            </a:lvl3pPr>
            <a:lvl4pPr marL="1371521" indent="0">
              <a:buNone/>
              <a:defRPr sz="2000"/>
            </a:lvl4pPr>
            <a:lvl5pPr marL="1828695" indent="0">
              <a:buNone/>
              <a:defRPr sz="2000"/>
            </a:lvl5pPr>
            <a:lvl6pPr marL="2285869" indent="0">
              <a:buNone/>
              <a:defRPr sz="2000"/>
            </a:lvl6pPr>
            <a:lvl7pPr marL="2743043" indent="0">
              <a:buNone/>
              <a:defRPr sz="2000"/>
            </a:lvl7pPr>
            <a:lvl8pPr marL="3200217" indent="0">
              <a:buNone/>
              <a:defRPr sz="2000"/>
            </a:lvl8pPr>
            <a:lvl9pPr marL="365739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4" indent="0">
              <a:buNone/>
              <a:defRPr sz="1400"/>
            </a:lvl2pPr>
            <a:lvl3pPr marL="914348" indent="0">
              <a:buNone/>
              <a:defRPr sz="1200"/>
            </a:lvl3pPr>
            <a:lvl4pPr marL="1371521" indent="0">
              <a:buNone/>
              <a:defRPr sz="1000"/>
            </a:lvl4pPr>
            <a:lvl5pPr marL="1828695" indent="0">
              <a:buNone/>
              <a:defRPr sz="1000"/>
            </a:lvl5pPr>
            <a:lvl6pPr marL="2285869" indent="0">
              <a:buNone/>
              <a:defRPr sz="1000"/>
            </a:lvl6pPr>
            <a:lvl7pPr marL="2743043" indent="0">
              <a:buNone/>
              <a:defRPr sz="1000"/>
            </a:lvl7pPr>
            <a:lvl8pPr marL="3200217" indent="0">
              <a:buNone/>
              <a:defRPr sz="1000"/>
            </a:lvl8pPr>
            <a:lvl9pPr marL="365739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35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1B6C-BB24-4DD0-86B4-1282CD9C333D}" type="datetimeFigureOut">
              <a:rPr lang="es-ES" smtClean="0"/>
              <a:t>06/02/2025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43D67-CCC0-4B15-8A39-D2D2940B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97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4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7" indent="-228587" algn="l" defTabSz="91434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1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8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2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5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9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3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7" indent="-228587" algn="l" defTabSz="91434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3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7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225" y="1750"/>
            <a:ext cx="13535025" cy="68562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948950" y="1594229"/>
            <a:ext cx="370788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293248">
              <a:lnSpc>
                <a:spcPts val="3592"/>
              </a:lnSpc>
            </a:pPr>
            <a:r>
              <a:rPr lang="es-ES" sz="2566" spc="-96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Insertar título proyecto [</a:t>
            </a:r>
            <a:r>
              <a:rPr lang="es-ES" sz="2566" spc="-96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OpenSans</a:t>
            </a:r>
            <a:r>
              <a:rPr lang="es-ES" sz="2566" spc="-96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</a:t>
            </a:r>
            <a:r>
              <a:rPr lang="es-ES" sz="2566" spc="-96" dirty="0" err="1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Semibold</a:t>
            </a:r>
            <a:r>
              <a:rPr lang="es-ES" sz="2566" spc="-96" dirty="0">
                <a:solidFill>
                  <a:srgbClr val="1E3485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 40]</a:t>
            </a:r>
            <a:endParaRPr lang="es-ES" sz="2566" spc="-96" dirty="0">
              <a:solidFill>
                <a:srgbClr val="1E3485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sp>
        <p:nvSpPr>
          <p:cNvPr id="9" name="CuadroTexto 8"/>
          <p:cNvSpPr txBox="1">
            <a:spLocks noChangeAspect="1"/>
          </p:cNvSpPr>
          <p:nvPr/>
        </p:nvSpPr>
        <p:spPr>
          <a:xfrm>
            <a:off x="7317975" y="2851910"/>
            <a:ext cx="311623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3248">
              <a:lnSpc>
                <a:spcPts val="2245"/>
              </a:lnSpc>
            </a:pPr>
            <a:r>
              <a:rPr lang="es-ES" sz="1539" kern="400" spc="-32" dirty="0">
                <a:solidFill>
                  <a:prstClr val="black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Insertar texto descriptivo de la operación dentro de los límites marcados por el recuadro</a:t>
            </a:r>
          </a:p>
          <a:p>
            <a:pPr defTabSz="293248">
              <a:lnSpc>
                <a:spcPts val="2245"/>
              </a:lnSpc>
            </a:pPr>
            <a:r>
              <a:rPr lang="es-ES" sz="1539" kern="400" spc="-32" dirty="0">
                <a:solidFill>
                  <a:prstClr val="black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[</a:t>
            </a:r>
            <a:r>
              <a:rPr lang="es-ES" sz="1539" kern="400" spc="-32" dirty="0" err="1">
                <a:solidFill>
                  <a:prstClr val="black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OpenSans</a:t>
            </a:r>
            <a:r>
              <a:rPr lang="es-ES" sz="1539" kern="400" spc="-32" dirty="0">
                <a:solidFill>
                  <a:prstClr val="black"/>
                </a:solidFill>
                <a:latin typeface="Open Sans Medium" pitchFamily="2" charset="0"/>
                <a:ea typeface="Open Sans Medium" pitchFamily="2" charset="0"/>
                <a:cs typeface="Open Sans Medium" pitchFamily="2" charset="0"/>
              </a:rPr>
              <a:t> Medium 24, negro]</a:t>
            </a:r>
            <a:endParaRPr lang="es-ES" sz="1539" kern="400" spc="-32" dirty="0">
              <a:solidFill>
                <a:prstClr val="black"/>
              </a:solidFill>
              <a:latin typeface="Open Sans Medium" pitchFamily="2" charset="0"/>
              <a:ea typeface="Open Sans Medium" pitchFamily="2" charset="0"/>
              <a:cs typeface="Open Sans Medium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891012" y="3235321"/>
            <a:ext cx="1555906" cy="29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3248"/>
            <a:r>
              <a:rPr lang="es-ES" sz="1347" spc="-96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0X/202X – 1X/202X</a:t>
            </a:r>
            <a:endParaRPr lang="es-ES" sz="1347" spc="-96" dirty="0">
              <a:solidFill>
                <a:prstClr val="black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926265" y="3911537"/>
            <a:ext cx="1555906" cy="29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pPr defTabSz="293248"/>
            <a:r>
              <a:rPr lang="es-ES" sz="1347" spc="-96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XXX.000 </a:t>
            </a:r>
            <a:r>
              <a:rPr lang="es-ES" sz="1347" spc="-96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36637" y="4617649"/>
            <a:ext cx="1555906" cy="29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3248"/>
            <a:r>
              <a:rPr lang="es-ES" sz="1347" spc="-96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XXX.000</a:t>
            </a:r>
            <a:r>
              <a:rPr lang="es-ES" sz="1155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s-ES" sz="1155" dirty="0">
                <a:solidFill>
                  <a:prstClr val="black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€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0" y="1750"/>
            <a:ext cx="3438525" cy="6856250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s-ES" sz="115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ángulo 13"/>
          <p:cNvSpPr/>
          <p:nvPr/>
        </p:nvSpPr>
        <p:spPr>
          <a:xfrm flipH="1">
            <a:off x="8613501" y="5812602"/>
            <a:ext cx="3383766" cy="722093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s-ES" sz="115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ángulo 14"/>
          <p:cNvSpPr/>
          <p:nvPr/>
        </p:nvSpPr>
        <p:spPr>
          <a:xfrm flipH="1">
            <a:off x="4174335" y="1641839"/>
            <a:ext cx="895453" cy="895001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s-ES" sz="115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ángulo 17"/>
          <p:cNvSpPr/>
          <p:nvPr/>
        </p:nvSpPr>
        <p:spPr>
          <a:xfrm flipH="1">
            <a:off x="6909697" y="1641839"/>
            <a:ext cx="3629135" cy="891008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s-ES" sz="115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ángulo 18"/>
          <p:cNvSpPr/>
          <p:nvPr/>
        </p:nvSpPr>
        <p:spPr>
          <a:xfrm flipH="1">
            <a:off x="6909696" y="2765905"/>
            <a:ext cx="3629135" cy="2426773"/>
          </a:xfrm>
          <a:prstGeom prst="rect">
            <a:avLst/>
          </a:prstGeom>
          <a:noFill/>
          <a:ln>
            <a:solidFill>
              <a:srgbClr val="1E348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93248"/>
            <a:endParaRPr lang="es-ES" sz="115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110718" y="1661234"/>
            <a:ext cx="959070" cy="881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pPr defTabSz="293248"/>
            <a:r>
              <a:rPr lang="es-ES" sz="1026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QR en caso de </a:t>
            </a:r>
            <a:r>
              <a:rPr lang="es-ES" sz="1026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tener </a:t>
            </a:r>
            <a:r>
              <a:rPr lang="es-ES" sz="1026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 (</a:t>
            </a:r>
            <a:r>
              <a:rPr lang="es-ES" sz="1026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ver plantilla de ejemplo)</a:t>
            </a:r>
          </a:p>
          <a:p>
            <a:pPr defTabSz="293248"/>
            <a:endParaRPr lang="es-ES" sz="1026" i="1" spc="-96" dirty="0">
              <a:solidFill>
                <a:srgbClr val="4472C4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73075" y="1607414"/>
            <a:ext cx="1811806" cy="921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pPr defTabSz="293248"/>
            <a:r>
              <a:rPr lang="es-ES" sz="1347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Insertar imagen o fotografía que cubra todo el hueco</a:t>
            </a:r>
          </a:p>
          <a:p>
            <a:pPr defTabSz="293248"/>
            <a:r>
              <a:rPr lang="es-ES" sz="1347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(ver plantilla de ejemplo)</a:t>
            </a:r>
            <a:endParaRPr lang="es-ES" sz="1347" i="1" spc="-96" dirty="0">
              <a:solidFill>
                <a:srgbClr val="4472C4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672768" y="5851124"/>
            <a:ext cx="3265232" cy="645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pPr defTabSz="293248"/>
            <a:r>
              <a:rPr lang="es-ES" sz="898" i="1" spc="-96" dirty="0">
                <a:solidFill>
                  <a:srgbClr val="4472C4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Espacio para posibles logos adicionales, en su caso (por ejemplo, beneficiarios, entidades locales, etc.), dentro del recuadro, alineado a la izquierda y, de haberlos, logos adicionales a la derecha respetando espacio entre logos y tamaños de logo hasta el límite del recuadro</a:t>
            </a:r>
            <a:endParaRPr lang="es-ES" sz="898" i="1" spc="-96" dirty="0">
              <a:solidFill>
                <a:srgbClr val="4472C4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spc="-150" dirty="0" smtClean="0">
            <a:solidFill>
              <a:srgbClr val="1E3485"/>
            </a:solidFill>
            <a:latin typeface="Open Sans SemiBold" pitchFamily="2" charset="0"/>
            <a:ea typeface="Open Sans SemiBold" pitchFamily="2" charset="0"/>
            <a:cs typeface="Open Sans SemiBold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Medium</vt:lpstr>
      <vt:lpstr>Open Sans SemiBold</vt:lpstr>
      <vt:lpstr>1_Tema de Office</vt:lpstr>
      <vt:lpstr>Presentación de PowerPoint</vt:lpstr>
    </vt:vector>
  </TitlesOfParts>
  <Company>Mincotur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Cuadrado Martinez, Oscar</dc:creator>
  <cp:lastModifiedBy>Cuadrado Martinez, Oscar</cp:lastModifiedBy>
  <cp:revision>1</cp:revision>
  <dcterms:created xsi:type="dcterms:W3CDTF">2025-02-06T09:05:49Z</dcterms:created>
  <dcterms:modified xsi:type="dcterms:W3CDTF">2025-02-06T09:06:36Z</dcterms:modified>
</cp:coreProperties>
</file>