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544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34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98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0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41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56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52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46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42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4C1F-946D-4CE1-99AF-68AD5F2B0FB1}" type="datetimeFigureOut">
              <a:rPr lang="es-ES" smtClean="0"/>
              <a:t>21/02/2025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0FE5C-A8BA-4248-A5CB-D5A4E3CFE1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5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498" y="602947"/>
            <a:ext cx="7129462" cy="1244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2568633"/>
            <a:ext cx="9144000" cy="941330"/>
          </a:xfrm>
        </p:spPr>
        <p:txBody>
          <a:bodyPr>
            <a:normAutofit/>
          </a:bodyPr>
          <a:lstStyle/>
          <a:p>
            <a:r>
              <a:rPr lang="es-E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PROYECTO FINANCIADO POR EL PROGRAMA DE REACTIVACIÓN ECONÓMICA DE LAS ZONAS DE TRANSICIÓN JUSTA, DESAROLLADO POR EL INSTITUTO PARA LA TRANSICIÓN JUSTA, O.A.</a:t>
            </a:r>
            <a:endParaRPr lang="es-E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524000" y="4225493"/>
            <a:ext cx="9144000" cy="1427161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Proyecto:</a:t>
            </a:r>
          </a:p>
          <a:p>
            <a:pPr algn="l"/>
            <a:endParaRPr lang="es-ES" b="1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" b="1" dirty="0" smtClean="0"/>
              <a:t>Promotor:</a:t>
            </a:r>
          </a:p>
        </p:txBody>
      </p:sp>
      <p:pic>
        <p:nvPicPr>
          <p:cNvPr id="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533" y="597391"/>
            <a:ext cx="511333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5354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PROYECTO FINANCIADO POR EL PROGRAMA DE REACTIVACIÓN ECONÓMICA DE LAS ZONAS DE TRANSICIÓN JUSTA, DESAROLLADO POR EL INSTITUTO PARA LA TRANSICIÓN JUSTA, O.A.</vt:lpstr>
    </vt:vector>
  </TitlesOfParts>
  <Company>Mincotur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FINANCIADO POR EL PROGRAMA DE REACTIVACIÓN ECONÓMICA DE LAS ZONAS DE TRANSICIÓN JUSTA, DESAROLLADO POR EL INSTITUTO PARA LA TRANSICIÓN JUSTA, O.A.</dc:title>
  <dc:creator>Cuadrado Martinez, Oscar</dc:creator>
  <cp:lastModifiedBy>Machicado Salazar, M.Angeles</cp:lastModifiedBy>
  <cp:revision>2</cp:revision>
  <dcterms:created xsi:type="dcterms:W3CDTF">2025-02-06T09:18:08Z</dcterms:created>
  <dcterms:modified xsi:type="dcterms:W3CDTF">2025-02-21T19:07:11Z</dcterms:modified>
</cp:coreProperties>
</file>